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90"/>
      </p:cViewPr>
      <p:guideLst>
        <p:guide orient="horz" pos="414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10D8C-D730-4FDD-8092-26FC7793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A40767-D321-4B17-B5EC-6DC863B9F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D4BFEC-8FEB-4B12-9156-3C6C938F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3F9107-60F4-46FA-95B8-4287C2C7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D9E065-1489-439F-BC44-2C495DE3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4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EDD92-DA27-46F0-9250-267B9D9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9A783E-2F9C-49B1-BDFB-CD1CCDA35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F6475F-DCBB-48DE-89A8-A3C9634B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4C63F4-F070-4FAC-98C6-ED582F8F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275459-5B19-43B2-A057-D74A1136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89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7E9DE25-3C4F-4DB0-9F66-1F22B229B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11AC3D-F928-4394-81AA-C5E085BE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D05034-1613-4B44-887A-58120A4F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97E772-10CD-4AB3-9FD1-C33C1621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547E42-7282-45A8-9E60-5FF7E2DF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6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C0CB-CB84-41BB-BC9B-18A6C32C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C5E464-A73A-4FA9-872F-0AA204005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100C93-65D1-4AA4-ACC7-441CA9D5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707C5D-FF82-4FA8-A511-723FB358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F53A8D-9F03-4DDC-8F59-4A86B826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47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6CFE1-DA19-4F30-83DB-6964A0E0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06E8AE-8C56-4F03-B865-660CC718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59931F-E0CD-474A-A3BA-FFECA4C0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E6C98F-485F-4808-BD71-138C925D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5D201A-DB7C-4956-975C-AD15549D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F9A93-F497-4A5D-BB6C-656C2AFD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B84167-834E-4828-B0C8-D647D95F4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6886C4-6498-45BE-96BF-4E3A0EC9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64ADDCA-3F57-46E6-BCD7-B6FC243A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C24246-D945-43C6-AF53-90E48BA3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CB8540-F057-4301-9E3D-08B9F37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87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770FA-7209-4674-8A52-2AEDFDA3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4ED391-E56A-45C6-97DB-9BBDC196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615BAC-6822-4182-950C-C5A0429D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8903290-A6B8-40B6-A20E-711312FF5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FBB5938-916C-43C3-AD84-301D38FDC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300BD86-D6DB-4418-BA06-3B6A7333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0102A4A-C91C-403C-BFD2-8547C67F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5D49CF3-C906-4210-98B0-DCA12C91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0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F0F81-395C-4E13-A5D7-B227AFCA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810DD5-3406-476A-B011-B99A3A81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05E3BC-A764-40FA-8262-76722555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7712E6-0399-45B4-9BEB-62A4C2D1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53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BE2776F-4614-4834-9974-1ED78EB2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ABEA71-FCA5-40D9-A2BC-C371B559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4133B2-A50C-4A69-8CD6-D22A454C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62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63F63-F819-4DD2-90AB-A053DF2E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35C140-4FA8-45B1-8A80-FFF75213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3E174A-BF2E-4E20-AF99-BF380BE73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280432-6EA7-4D6A-894F-C224125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7C7135-E13A-4B80-BBAD-C0056329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E8B3BF-5810-48F3-915A-14891F2C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94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8A07-057C-4864-9B61-C7078048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D5561F9-47CD-4D04-9F4A-91A77BBF1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D71289-2B3A-465D-A28C-9929F05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D2D8A7-16AB-444D-AE92-6803407E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536931-DA0A-4F7E-9AA1-2A8702C3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69F4E5-DDB3-41C0-8FB8-9966810B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59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E4BFDD-1D8B-4148-8097-923A1832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7CFDF4-D358-4799-91D7-D3E6670F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02A38-0558-46AC-880C-C0AC703D6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6076-5A2E-47D2-B087-19FB9A31F802}" type="datetimeFigureOut">
              <a:rPr lang="da-DK" smtClean="0"/>
              <a:t>17-04-2019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37DC8E-E48B-41EC-B6B3-D1EB329F1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6B339A-2BB6-470C-B557-780612E10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C32E-AFD5-4967-8C47-C1E98DC40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1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Løsningen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63963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Standardiseret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Fleksibel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Modulopbygget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Integreret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Designet for grundejerforeninger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30E5CA7-FBAC-46AD-BE67-888D48C3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48" y="0"/>
            <a:ext cx="7083552" cy="3807409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76510DC2-46BD-4C96-8E31-8AD1EBE9749A}"/>
              </a:ext>
            </a:extLst>
          </p:cNvPr>
          <p:cNvCxnSpPr>
            <a:cxnSpLocks/>
          </p:cNvCxnSpPr>
          <p:nvPr/>
        </p:nvCxnSpPr>
        <p:spPr>
          <a:xfrm flipV="1">
            <a:off x="9393936" y="2081784"/>
            <a:ext cx="0" cy="2694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4158B459-3E51-46A2-96EB-13F5D7DE7A56}"/>
              </a:ext>
            </a:extLst>
          </p:cNvPr>
          <p:cNvSpPr txBox="1"/>
          <p:nvPr/>
        </p:nvSpPr>
        <p:spPr>
          <a:xfrm>
            <a:off x="8152250" y="491978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entury Gothic" panose="020B0502020202020204" pitchFamily="34" charset="0"/>
              </a:rPr>
              <a:t>Tilpas selv menuerne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13396B-9AC6-474A-AA49-A19D1F749A83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404954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Netværk og kurser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15938" y="4427346"/>
            <a:ext cx="113271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Der etableres et netværk for brugere af løsningen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Netværket benytter et elektronisk dialogforum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FL arrangerer kurser i etablering og redigering af hjemmesider</a:t>
            </a:r>
            <a:br>
              <a:rPr lang="da-DK" sz="2800" dirty="0">
                <a:latin typeface="Century Gothic" panose="020B0502020202020204" pitchFamily="34" charset="0"/>
              </a:rPr>
            </a:br>
            <a:r>
              <a:rPr lang="da-DK" sz="2800" dirty="0">
                <a:latin typeface="Century Gothic" panose="020B0502020202020204" pitchFamily="34" charset="0"/>
              </a:rPr>
              <a:t>samt brug af løsningens øvrige værktøjer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2CF512-F660-44B8-BDF8-3A686CAD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88" y="666205"/>
            <a:ext cx="6923212" cy="31377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14022ED-3951-4D59-BD25-B4E95602EB12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348805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538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Kommunikationsløsning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6C3312-397D-47FE-B8CA-52E3C172F142}"/>
              </a:ext>
            </a:extLst>
          </p:cNvPr>
          <p:cNvSpPr/>
          <p:nvPr/>
        </p:nvSpPr>
        <p:spPr>
          <a:xfrm>
            <a:off x="623888" y="2887682"/>
            <a:ext cx="986443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Hjemmeside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Brugerstatistik-modul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Adgangskontrol-modul til hjemmeside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Digitalt arkiv i skyen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Integration mellem arkiv i skyen og hjemmeside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Funktionsrelaterede e-mailadresser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Support og mulighed for ekstern bistand til opdatering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Migrering af indhold fra eksisterende hjemmeside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Netværk for ansvarlige for hjemmesider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55E103F-D7EC-4265-9945-4CDCD64D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09" y="699505"/>
            <a:ext cx="5936989" cy="26582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506FAA7-61A5-4EA1-97AF-1204D3246924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30713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Priserne</a:t>
            </a:r>
            <a:br>
              <a:rPr lang="da-DK" sz="3600" dirty="0">
                <a:latin typeface="Century Gothic" panose="020B0502020202020204" pitchFamily="34" charset="0"/>
              </a:rPr>
            </a:br>
            <a:r>
              <a:rPr lang="da-DK" dirty="0">
                <a:latin typeface="Century Gothic" panose="020B0502020202020204" pitchFamily="34" charset="0"/>
              </a:rPr>
              <a:t>er inklusiv moms</a:t>
            </a:r>
            <a:endParaRPr lang="da-DK" sz="3600" dirty="0">
              <a:latin typeface="Century Gothic" panose="020B0502020202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15938" y="3318570"/>
            <a:ext cx="121879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Hjemmeside, brugerstatistik				4.700 kr. engang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Sikkerhedsopdatering, vedligehold, netværk	   300 kr. årligt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Arkiv i skyen							   378 kr. årligt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Web-hotel, redigeringsværktøj og e-mail	   330 kr. årligt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Domænenavn						     50 kr. årligt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Integration arkiv i skyen og hjemmeside		   250 kr. engang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Migrering fra tidligere hjemmeside			   efter aftale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Anden support og ændringer			   625 kr. time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41086D2-2D85-4DA0-AAAF-8F2CEACB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72" y="654981"/>
            <a:ext cx="5859727" cy="273874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0431A4A-37D2-4838-8938-6D6EF1B5059F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2887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573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Foreningens hjemmeside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6C3312-397D-47FE-B8CA-52E3C172F142}"/>
              </a:ext>
            </a:extLst>
          </p:cNvPr>
          <p:cNvSpPr/>
          <p:nvPr/>
        </p:nvSpPr>
        <p:spPr>
          <a:xfrm>
            <a:off x="623887" y="4666713"/>
            <a:ext cx="103212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Og måske muligheder for lokale annonceindtægter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58A726C-13FF-426E-B328-846373FB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44" y="645912"/>
            <a:ext cx="5890756" cy="2786219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63607030-2B2D-470D-96EB-C34BC2EFED34}"/>
              </a:ext>
            </a:extLst>
          </p:cNvPr>
          <p:cNvCxnSpPr>
            <a:cxnSpLocks/>
          </p:cNvCxnSpPr>
          <p:nvPr/>
        </p:nvCxnSpPr>
        <p:spPr>
          <a:xfrm flipV="1">
            <a:off x="8004132" y="3281819"/>
            <a:ext cx="2680569" cy="13848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B11AE1E8-2187-4156-8539-6AA942426FD3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C4A2FE8-19E9-489D-9062-7C88FA0AFDC9}"/>
              </a:ext>
            </a:extLst>
          </p:cNvPr>
          <p:cNvSpPr/>
          <p:nvPr/>
        </p:nvSpPr>
        <p:spPr>
          <a:xfrm>
            <a:off x="1957507" y="5544148"/>
            <a:ext cx="80643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Prøv selv på fritidshusforeningen.dk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3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7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53864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Kommunikationsløsning</a:t>
            </a:r>
          </a:p>
          <a:p>
            <a:r>
              <a:rPr lang="da-DK" sz="3600" dirty="0">
                <a:latin typeface="Century Gothic" panose="020B0502020202020204" pitchFamily="34" charset="0"/>
              </a:rPr>
              <a:t>for</a:t>
            </a:r>
          </a:p>
          <a:p>
            <a:r>
              <a:rPr lang="da-DK" sz="3600" dirty="0">
                <a:latin typeface="Century Gothic" panose="020B0502020202020204" pitchFamily="34" charset="0"/>
              </a:rPr>
              <a:t>foreninger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6C3312-397D-47FE-B8CA-52E3C172F142}"/>
              </a:ext>
            </a:extLst>
          </p:cNvPr>
          <p:cNvSpPr/>
          <p:nvPr/>
        </p:nvSpPr>
        <p:spPr>
          <a:xfrm>
            <a:off x="623887" y="4666713"/>
            <a:ext cx="1032120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a-DK" sz="2800" dirty="0">
                <a:latin typeface="Century Gothic" panose="020B0502020202020204" pitchFamily="34" charset="0"/>
              </a:rPr>
              <a:t>Koncept for samlet digital løsning for grundejerforeninger</a:t>
            </a:r>
          </a:p>
          <a:p>
            <a:r>
              <a:rPr lang="da-DK" sz="2800" dirty="0">
                <a:latin typeface="Century Gothic" panose="020B0502020202020204" pitchFamily="34" charset="0"/>
              </a:rPr>
              <a:t> - designet af grundejerforeningsformænd</a:t>
            </a:r>
          </a:p>
          <a:p>
            <a:r>
              <a:rPr lang="da-DK" sz="2800" dirty="0">
                <a:latin typeface="Century Gothic" panose="020B0502020202020204" pitchFamily="34" charset="0"/>
              </a:rPr>
              <a:t> - udviklet af solid samarbejdspartner</a:t>
            </a:r>
          </a:p>
          <a:p>
            <a:r>
              <a:rPr lang="da-DK" sz="2800" dirty="0">
                <a:latin typeface="Century Gothic" panose="020B0502020202020204" pitchFamily="34" charset="0"/>
              </a:rPr>
              <a:t> - baseret på standardiseret teknologi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8BBD1B0-A93B-4583-86DD-131F7E1B64FB}"/>
              </a:ext>
            </a:extLst>
          </p:cNvPr>
          <p:cNvSpPr/>
          <p:nvPr/>
        </p:nvSpPr>
        <p:spPr>
          <a:xfrm>
            <a:off x="10233764" y="2617940"/>
            <a:ext cx="1114817" cy="1052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B0C1B7F-EDEB-4B10-84AF-CEBCDDF6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4" y="682827"/>
            <a:ext cx="6120914" cy="298729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F44C5F7-D177-4505-BD5F-C3E105E5D4C7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172740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Hjemmesiden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78630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Century Gothic" panose="020B0502020202020204" pitchFamily="34" charset="0"/>
              </a:rPr>
              <a:t>Kommunikation og informationsformidling til: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Medlemmer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Offentligheden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Myndigheder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Ejendomsmæglere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Kommende beboere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9D6DD5-A83D-42B2-9E1A-9B65E2497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73041" y="667521"/>
            <a:ext cx="7114784" cy="330323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1303AD6-06B6-4E3A-B601-36219D964C41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120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03358" y="667521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Arkiv i skyen (OneDrive)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9312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Sikker opbevaring af foreningens dokumenter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Elektronisk adgang for alle bestyrelsesmedlemmer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Enkel og gnidningsfri overdragelse til nyvalgte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Optræder som en mappe i stifinder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Kan benyttes via en web-browser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Integration med hjemmeside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38A986-0842-4E22-98E3-55B754319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29033" y="667521"/>
            <a:ext cx="5628005" cy="305308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4819761-AF9D-4A35-ACDE-2F8C183D8100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405817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412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Funktionsrelateret</a:t>
            </a:r>
            <a:br>
              <a:rPr lang="da-DK" sz="3600" dirty="0">
                <a:latin typeface="Century Gothic" panose="020B0502020202020204" pitchFamily="34" charset="0"/>
              </a:rPr>
            </a:br>
            <a:r>
              <a:rPr lang="da-DK" sz="3600" dirty="0">
                <a:latin typeface="Century Gothic" panose="020B0502020202020204" pitchFamily="34" charset="0"/>
              </a:rPr>
              <a:t>e-mail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6955BA-5FA1-43B5-8134-6FE3CDF74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657225"/>
            <a:ext cx="5735955" cy="46863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35CC14C-BB70-4BE5-BF00-8B366878B13A}"/>
              </a:ext>
            </a:extLst>
          </p:cNvPr>
          <p:cNvSpPr txBox="1"/>
          <p:nvPr/>
        </p:nvSpPr>
        <p:spPr>
          <a:xfrm>
            <a:off x="503358" y="4165736"/>
            <a:ext cx="907013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800" u="sng" dirty="0">
                <a:latin typeface="Century Gothic" panose="020B0502020202020204" pitchFamily="34" charset="0"/>
              </a:rPr>
              <a:t>Eksempel: </a:t>
            </a:r>
            <a:r>
              <a:rPr lang="da-DK" sz="2800" dirty="0">
                <a:latin typeface="Century Gothic" panose="020B0502020202020204" pitchFamily="34" charset="0"/>
              </a:rPr>
              <a:t>formand@medlemsforening.dk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Adskillelse af privat mail og foreningsmail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Enkel og gnidningsfri overdragelse til nyvalgte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Kan benyttes i standard e-mail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Kan benyttes via en web-browser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Kan omdirigeres til andre ved bortrejse og forfald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9034615-A93C-47BA-A379-EF7FB61B36CB}"/>
              </a:ext>
            </a:extLst>
          </p:cNvPr>
          <p:cNvSpPr/>
          <p:nvPr/>
        </p:nvSpPr>
        <p:spPr>
          <a:xfrm>
            <a:off x="9469677" y="4165736"/>
            <a:ext cx="2517731" cy="144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FEFF31F-3B79-4718-81CF-A941BB083F26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40446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Brugerstatistik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EA6113F-991D-4903-B295-762FD3A0D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7458" y="636802"/>
            <a:ext cx="5529580" cy="418846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35CC14C-BB70-4BE5-BF00-8B366878B13A}"/>
              </a:ext>
            </a:extLst>
          </p:cNvPr>
          <p:cNvSpPr txBox="1"/>
          <p:nvPr/>
        </p:nvSpPr>
        <p:spPr>
          <a:xfrm>
            <a:off x="503358" y="4165736"/>
            <a:ext cx="8810425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Dag til dag brugerstatistik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Data om brug af de enkelte sider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Hvor kommer brugerne fra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Hvilke apparater benytter brugerne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Data kan sammenlignes med andre foreninger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Og meget mere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DCB0229-C70A-4AFF-8812-DE231FC9FA92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164095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Hjemmesiden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106538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latin typeface="Century Gothic" panose="020B0502020202020204" pitchFamily="34" charset="0"/>
              </a:rPr>
              <a:t>Standardskabelon med alt, hvad en forening behøver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Vælg selv farver, fotos, skrifttyper og indhold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Til- og fravælg funktioner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Rediger og opdater selv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Få ekstern assistance til redigering og opdatering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Moderne redigeringsværktøj – enkelt og stort set på dansk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8BB1D2C-1953-49F1-B153-1939BFFD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77" y="694545"/>
            <a:ext cx="8011223" cy="34711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F533957-10DA-4145-AEC1-D8A571831C8E}"/>
              </a:ext>
            </a:extLst>
          </p:cNvPr>
          <p:cNvSpPr/>
          <p:nvPr/>
        </p:nvSpPr>
        <p:spPr>
          <a:xfrm>
            <a:off x="4058433" y="3782860"/>
            <a:ext cx="2242159" cy="38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F25BA12-879A-46BC-B982-80BB52E7D2CB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245533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Sikkerhed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113287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Sikkerhedsforhold vedr. hjemmeside opdateres løbende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Arkiv og e-mail i skyen er sikret mod uvedkommende adgang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err="1">
                <a:latin typeface="Century Gothic" panose="020B0502020202020204" pitchFamily="34" charset="0"/>
              </a:rPr>
              <a:t>Back-up</a:t>
            </a:r>
            <a:r>
              <a:rPr lang="da-DK" sz="2800" dirty="0">
                <a:latin typeface="Century Gothic" panose="020B0502020202020204" pitchFamily="34" charset="0"/>
              </a:rPr>
              <a:t> af hjemmeside, arkiv og 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Opmærksomhed på sikkerhedshuller, der måtte opstå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Beskyttelse mod virus og malware </a:t>
            </a:r>
          </a:p>
        </p:txBody>
      </p:sp>
      <p:pic>
        <p:nvPicPr>
          <p:cNvPr id="1026" name="Picture 2" descr="Billedresultat for sikkerhed">
            <a:extLst>
              <a:ext uri="{FF2B5EF4-FFF2-40B4-BE49-F238E27FC236}">
                <a16:creationId xmlns:a16="http://schemas.microsoft.com/office/drawing/2014/main" id="{CC486B08-19BF-4378-8670-8C72F400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86" y="674230"/>
            <a:ext cx="6904527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8781AF5-F3B9-49C6-98A3-48E84F34E2C4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226040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1A998F3-A5EA-47CE-B7FE-309E0D9186EF}"/>
              </a:ext>
            </a:extLst>
          </p:cNvPr>
          <p:cNvSpPr txBox="1"/>
          <p:nvPr/>
        </p:nvSpPr>
        <p:spPr>
          <a:xfrm>
            <a:off x="515938" y="667521"/>
            <a:ext cx="476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latin typeface="Century Gothic" panose="020B0502020202020204" pitchFamily="34" charset="0"/>
              </a:rPr>
              <a:t>Samarbejdspartnere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60A348-08CD-47C7-A3C7-5EF4A46A6C3F}"/>
              </a:ext>
            </a:extLst>
          </p:cNvPr>
          <p:cNvSpPr txBox="1"/>
          <p:nvPr/>
        </p:nvSpPr>
        <p:spPr>
          <a:xfrm>
            <a:off x="503358" y="4165736"/>
            <a:ext cx="47420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Høj digital kompetence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Robuste virksomheder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Sikkerhedsbevidsthed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God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latin typeface="Century Gothic" panose="020B0502020202020204" pitchFamily="34" charset="0"/>
              </a:rPr>
              <a:t>Rimeligt prisniveau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EF14BFC-D925-446B-A779-CEB0B552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078" y="681841"/>
            <a:ext cx="6927921" cy="3122063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50914CAF-7C5D-49F3-A022-123658873ECA}"/>
              </a:ext>
            </a:extLst>
          </p:cNvPr>
          <p:cNvCxnSpPr>
            <a:cxnSpLocks/>
          </p:cNvCxnSpPr>
          <p:nvPr/>
        </p:nvCxnSpPr>
        <p:spPr>
          <a:xfrm flipV="1">
            <a:off x="7534656" y="2377440"/>
            <a:ext cx="0" cy="2694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763C567-E2F0-41FF-A945-42CCEB232FB5}"/>
              </a:ext>
            </a:extLst>
          </p:cNvPr>
          <p:cNvCxnSpPr>
            <a:cxnSpLocks/>
          </p:cNvCxnSpPr>
          <p:nvPr/>
        </p:nvCxnSpPr>
        <p:spPr>
          <a:xfrm flipV="1">
            <a:off x="9528048" y="3429000"/>
            <a:ext cx="0" cy="2694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D66A6180-8126-4B33-834C-15872449B6D9}"/>
              </a:ext>
            </a:extLst>
          </p:cNvPr>
          <p:cNvSpPr txBox="1"/>
          <p:nvPr/>
        </p:nvSpPr>
        <p:spPr>
          <a:xfrm>
            <a:off x="5619606" y="5271743"/>
            <a:ext cx="39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entury Gothic" panose="020B0502020202020204" pitchFamily="34" charset="0"/>
              </a:rPr>
              <a:t>Links til dokumenter på One drive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4A73897-EC50-4EF6-82B0-37563229F283}"/>
              </a:ext>
            </a:extLst>
          </p:cNvPr>
          <p:cNvSpPr txBox="1"/>
          <p:nvPr/>
        </p:nvSpPr>
        <p:spPr>
          <a:xfrm>
            <a:off x="7966562" y="6227839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entury Gothic" panose="020B0502020202020204" pitchFamily="34" charset="0"/>
              </a:rPr>
              <a:t>Links til eksterne ressourcer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870CC04-B32F-4335-82AF-AC568A7C48DD}"/>
              </a:ext>
            </a:extLst>
          </p:cNvPr>
          <p:cNvSpPr txBox="1"/>
          <p:nvPr/>
        </p:nvSpPr>
        <p:spPr>
          <a:xfrm>
            <a:off x="11047135" y="65810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latin typeface="Century Gothic" panose="020B0502020202020204" pitchFamily="34" charset="0"/>
              </a:rPr>
              <a:t>FL 15/IV-2019</a:t>
            </a:r>
          </a:p>
        </p:txBody>
      </p:sp>
    </p:spTree>
    <p:extLst>
      <p:ext uri="{BB962C8B-B14F-4D97-AF65-F5344CB8AC3E}">
        <p14:creationId xmlns:p14="http://schemas.microsoft.com/office/powerpoint/2010/main" val="12591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386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Johs Chr Johansen</dc:creator>
  <cp:lastModifiedBy>Johs Chr Johansen</cp:lastModifiedBy>
  <cp:revision>30</cp:revision>
  <dcterms:created xsi:type="dcterms:W3CDTF">2018-11-22T21:21:18Z</dcterms:created>
  <dcterms:modified xsi:type="dcterms:W3CDTF">2019-04-17T13:43:13Z</dcterms:modified>
</cp:coreProperties>
</file>